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60" r:id="rId5"/>
    <p:sldId id="262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jpeg>
</file>

<file path=ppt/media/image5.jpeg>
</file>

<file path=ppt/media/image6.jpeg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52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42450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0318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65048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244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47855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58905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3531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95295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48542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14471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E874911-BB7C-43E4-A262-327358C1585A}" type="datetimeFigureOut">
              <a:rPr lang="tr-TR" smtClean="0"/>
              <a:t>20.12.2019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ED0166A-63B4-40D8-91D8-11DFAEDA8BD0}" type="slidenum">
              <a:rPr lang="tr-TR" smtClean="0"/>
              <a:t>‹#›</a:t>
            </a:fld>
            <a:endParaRPr lang="tr-T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07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25A928B-DAC4-47A3-9F61-4C530A32DC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1899821"/>
            <a:ext cx="10058400" cy="1393796"/>
          </a:xfrm>
        </p:spPr>
        <p:txBody>
          <a:bodyPr/>
          <a:lstStyle/>
          <a:p>
            <a:r>
              <a:rPr lang="tr-TR" b="1" dirty="0"/>
              <a:t>GÜVENLİK SENSÖRÜ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FCFEAD6-3212-48AE-92B0-E287BBD261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3324" y="4803356"/>
            <a:ext cx="3025805" cy="1143000"/>
          </a:xfrm>
        </p:spPr>
        <p:txBody>
          <a:bodyPr>
            <a:normAutofit fontScale="85000" lnSpcReduction="20000"/>
          </a:bodyPr>
          <a:lstStyle/>
          <a:p>
            <a:r>
              <a:rPr lang="tr-TR" dirty="0"/>
              <a:t>Aslıhan </a:t>
            </a:r>
            <a:r>
              <a:rPr lang="tr-TR" dirty="0" err="1"/>
              <a:t>çetiner</a:t>
            </a:r>
            <a:endParaRPr lang="tr-TR" dirty="0"/>
          </a:p>
          <a:p>
            <a:r>
              <a:rPr lang="tr-TR" dirty="0"/>
              <a:t>Neva emel işler</a:t>
            </a:r>
          </a:p>
          <a:p>
            <a:r>
              <a:rPr lang="tr-TR" dirty="0"/>
              <a:t>Cengizhan ceylan</a:t>
            </a:r>
          </a:p>
          <a:p>
            <a:endParaRPr lang="tr-TR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C5A9401F-CC6E-499B-B9FB-40864D9B6A27}"/>
              </a:ext>
            </a:extLst>
          </p:cNvPr>
          <p:cNvSpPr txBox="1"/>
          <p:nvPr/>
        </p:nvSpPr>
        <p:spPr>
          <a:xfrm>
            <a:off x="1182210" y="3293616"/>
            <a:ext cx="8183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Her hareket algılandığında, nerde olursak olalım mobil cihazımıza bildirim gönderen güvenlik amaçlı </a:t>
            </a:r>
            <a:r>
              <a:rPr lang="tr-TR" dirty="0" err="1"/>
              <a:t>sensördür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19164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0F7AF1EB-EA5D-4073-9406-2415B74AC2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953" y="303315"/>
            <a:ext cx="8594820" cy="5991802"/>
          </a:xfrm>
        </p:spPr>
      </p:pic>
    </p:spTree>
    <p:extLst>
      <p:ext uri="{BB962C8B-B14F-4D97-AF65-F5344CB8AC3E}">
        <p14:creationId xmlns:p14="http://schemas.microsoft.com/office/powerpoint/2010/main" val="3243833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6FCB2D89-054A-4577-9808-F2C13813EF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146" y="420927"/>
            <a:ext cx="8292583" cy="5607860"/>
          </a:xfrm>
        </p:spPr>
      </p:pic>
    </p:spTree>
    <p:extLst>
      <p:ext uri="{BB962C8B-B14F-4D97-AF65-F5344CB8AC3E}">
        <p14:creationId xmlns:p14="http://schemas.microsoft.com/office/powerpoint/2010/main" val="2036217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6412B72-0F3D-45EE-8F78-84F33139A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825623"/>
            <a:ext cx="10058400" cy="927144"/>
          </a:xfrm>
        </p:spPr>
        <p:txBody>
          <a:bodyPr>
            <a:normAutofit fontScale="90000"/>
          </a:bodyPr>
          <a:lstStyle/>
          <a:p>
            <a:r>
              <a:rPr lang="tr-TR" sz="3600" b="1" dirty="0"/>
              <a:t>Satış Alanları: </a:t>
            </a:r>
            <a:r>
              <a:rPr lang="tr-TR" sz="2800" dirty="0"/>
              <a:t>Toplu yaşanılan ya da çalışılan yerlerde insanlar kişisel eşyalarını güvenliğinden emin olmak için güvenlik </a:t>
            </a:r>
            <a:r>
              <a:rPr lang="tr-TR" sz="2800" dirty="0" err="1"/>
              <a:t>sensörünü</a:t>
            </a:r>
            <a:r>
              <a:rPr lang="tr-TR" sz="2800" dirty="0"/>
              <a:t> bulunduğu yerin yetkilisinden temin edebilir.</a:t>
            </a:r>
          </a:p>
        </p:txBody>
      </p:sp>
      <p:pic>
        <p:nvPicPr>
          <p:cNvPr id="2050" name="Picture 2" descr="kyk yurdu odası ile ilgili görsel sonucu">
            <a:extLst>
              <a:ext uri="{FF2B5EF4-FFF2-40B4-BE49-F238E27FC236}">
                <a16:creationId xmlns:a16="http://schemas.microsoft.com/office/drawing/2014/main" id="{6D6AC3DB-77D6-4DB7-8AE0-5D2774D90D7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310" y="2268637"/>
            <a:ext cx="3385943" cy="2483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aü kütüphane ile ilgili görsel sonucu">
            <a:extLst>
              <a:ext uri="{FF2B5EF4-FFF2-40B4-BE49-F238E27FC236}">
                <a16:creationId xmlns:a16="http://schemas.microsoft.com/office/drawing/2014/main" id="{5E17F91A-8CD6-462F-87D5-8BD42960C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3052" y="2268637"/>
            <a:ext cx="3731643" cy="2483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ş yeri ile ilgili görsel sonucu">
            <a:extLst>
              <a:ext uri="{FF2B5EF4-FFF2-40B4-BE49-F238E27FC236}">
                <a16:creationId xmlns:a16="http://schemas.microsoft.com/office/drawing/2014/main" id="{A541288C-9D98-4015-87F9-F6B74BF53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701" y="2268637"/>
            <a:ext cx="3665148" cy="2483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54EA942D-6DB8-40A0-85F3-08407DCAEDA0}"/>
              </a:ext>
            </a:extLst>
          </p:cNvPr>
          <p:cNvSpPr txBox="1"/>
          <p:nvPr/>
        </p:nvSpPr>
        <p:spPr>
          <a:xfrm>
            <a:off x="541538" y="5042517"/>
            <a:ext cx="3062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Öğrenci Yurtları</a:t>
            </a: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63B290B8-837F-4D3F-959F-1B3E31027C32}"/>
              </a:ext>
            </a:extLst>
          </p:cNvPr>
          <p:cNvSpPr txBox="1"/>
          <p:nvPr/>
        </p:nvSpPr>
        <p:spPr>
          <a:xfrm>
            <a:off x="4955219" y="5016456"/>
            <a:ext cx="3062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Kütüphaneler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8E4D3F12-071A-40BE-A473-E02226AA0E82}"/>
              </a:ext>
            </a:extLst>
          </p:cNvPr>
          <p:cNvSpPr txBox="1"/>
          <p:nvPr/>
        </p:nvSpPr>
        <p:spPr>
          <a:xfrm>
            <a:off x="9129204" y="5016456"/>
            <a:ext cx="3062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İş Yerleri</a:t>
            </a:r>
          </a:p>
        </p:txBody>
      </p:sp>
    </p:spTree>
    <p:extLst>
      <p:ext uri="{BB962C8B-B14F-4D97-AF65-F5344CB8AC3E}">
        <p14:creationId xmlns:p14="http://schemas.microsoft.com/office/powerpoint/2010/main" val="1022142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DC04047-B89F-49B8-B931-9ED38ED95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20191220_135101000_iOS 1">
            <a:hlinkClick r:id="" action="ppaction://media"/>
            <a:extLst>
              <a:ext uri="{FF2B5EF4-FFF2-40B4-BE49-F238E27FC236}">
                <a16:creationId xmlns:a16="http://schemas.microsoft.com/office/drawing/2014/main" id="{C3546156-851A-470D-ABF2-2A309B540E8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8800" y="286603"/>
            <a:ext cx="10080808" cy="5670314"/>
          </a:xfrm>
        </p:spPr>
      </p:pic>
    </p:spTree>
    <p:extLst>
      <p:ext uri="{BB962C8B-B14F-4D97-AF65-F5344CB8AC3E}">
        <p14:creationId xmlns:p14="http://schemas.microsoft.com/office/powerpoint/2010/main" val="777510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C73D06D-D1E9-4274-BF74-5F26E8D48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878889"/>
            <a:ext cx="10058400" cy="867348"/>
          </a:xfrm>
        </p:spPr>
        <p:txBody>
          <a:bodyPr/>
          <a:lstStyle/>
          <a:p>
            <a:r>
              <a:rPr lang="tr-TR" dirty="0"/>
              <a:t>Maliyeti: 38,35 TL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6373472-0A54-4B28-B2D0-D564187DA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6056" y="1955751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tr-TR" dirty="0" err="1"/>
              <a:t>NodeMCU</a:t>
            </a:r>
            <a:r>
              <a:rPr lang="tr-TR" dirty="0"/>
              <a:t> ESP8266 :             25 TL</a:t>
            </a:r>
          </a:p>
          <a:p>
            <a:pPr marL="0" indent="0">
              <a:buNone/>
            </a:pPr>
            <a:r>
              <a:rPr lang="tr-TR" dirty="0"/>
              <a:t>MOTION SENSOR HC-SR501 : 7 TL</a:t>
            </a:r>
          </a:p>
          <a:p>
            <a:pPr marL="0" indent="0">
              <a:buNone/>
            </a:pPr>
            <a:r>
              <a:rPr lang="tr-TR" dirty="0"/>
              <a:t>DİRENÇ (1k, 2.2k, 220 </a:t>
            </a:r>
            <a:r>
              <a:rPr lang="tr-TR" dirty="0" err="1"/>
              <a:t>Ohm</a:t>
            </a:r>
            <a:r>
              <a:rPr lang="tr-TR" dirty="0"/>
              <a:t>): 0,25x3 TL</a:t>
            </a:r>
          </a:p>
          <a:p>
            <a:pPr marL="0" indent="0">
              <a:buNone/>
            </a:pPr>
            <a:r>
              <a:rPr lang="tr-TR" dirty="0"/>
              <a:t>Kablo: 0,50 TL</a:t>
            </a:r>
          </a:p>
          <a:p>
            <a:pPr marL="0" indent="0">
              <a:buNone/>
            </a:pPr>
            <a:r>
              <a:rPr lang="tr-TR" dirty="0" err="1"/>
              <a:t>Breadboard</a:t>
            </a:r>
            <a:r>
              <a:rPr lang="tr-TR" dirty="0"/>
              <a:t>: 5 TL</a:t>
            </a:r>
          </a:p>
          <a:p>
            <a:pPr marL="0" indent="0">
              <a:buNone/>
            </a:pPr>
            <a:r>
              <a:rPr lang="tr-TR" dirty="0"/>
              <a:t>LED: 0,10 TL</a:t>
            </a:r>
          </a:p>
          <a:p>
            <a:pPr marL="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88672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B02DC63-2F1F-4530-8CF1-9EBA46A40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TEŞEKKÜRLER</a:t>
            </a:r>
          </a:p>
        </p:txBody>
      </p:sp>
    </p:spTree>
    <p:extLst>
      <p:ext uri="{BB962C8B-B14F-4D97-AF65-F5344CB8AC3E}">
        <p14:creationId xmlns:p14="http://schemas.microsoft.com/office/powerpoint/2010/main" val="4092431802"/>
      </p:ext>
    </p:extLst>
  </p:cSld>
  <p:clrMapOvr>
    <a:masterClrMapping/>
  </p:clrMapOvr>
</p:sld>
</file>

<file path=ppt/theme/theme1.xml><?xml version="1.0" encoding="utf-8"?>
<a:theme xmlns:a="http://schemas.openxmlformats.org/drawingml/2006/main" name="Geçmişe bakış">
  <a:themeElements>
    <a:clrScheme name="Geçmişe bakış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eçmişe bakış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eçmişe bakış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Kırpma</Template>
  <TotalTime>92</TotalTime>
  <Words>92</Words>
  <Application>Microsoft Office PowerPoint</Application>
  <PresentationFormat>Geniş ekran</PresentationFormat>
  <Paragraphs>17</Paragraphs>
  <Slides>7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Geçmişe bakış</vt:lpstr>
      <vt:lpstr>GÜVENLİK SENSÖRÜ</vt:lpstr>
      <vt:lpstr>PowerPoint Sunusu</vt:lpstr>
      <vt:lpstr>PowerPoint Sunusu</vt:lpstr>
      <vt:lpstr>Satış Alanları: Toplu yaşanılan ya da çalışılan yerlerde insanlar kişisel eşyalarını güvenliğinden emin olmak için güvenlik sensörünü bulunduğu yerin yetkilisinden temin edebilir.</vt:lpstr>
      <vt:lpstr>PowerPoint Sunusu</vt:lpstr>
      <vt:lpstr>Maliyeti: 38,35 TL</vt:lpstr>
      <vt:lpstr>TEŞEKKÜRLER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GÜVENLİK SENSÖRÜ</dc:title>
  <dc:creator>Ahmet Çetiner</dc:creator>
  <cp:lastModifiedBy>Ahmet Çetiner</cp:lastModifiedBy>
  <cp:revision>7</cp:revision>
  <dcterms:created xsi:type="dcterms:W3CDTF">2019-12-20T10:58:48Z</dcterms:created>
  <dcterms:modified xsi:type="dcterms:W3CDTF">2019-12-20T13:55:45Z</dcterms:modified>
</cp:coreProperties>
</file>

<file path=docProps/thumbnail.jpeg>
</file>